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83" r:id="rId3"/>
    <p:sldId id="284" r:id="rId4"/>
    <p:sldId id="282" r:id="rId5"/>
    <p:sldId id="258" r:id="rId6"/>
    <p:sldId id="257" r:id="rId7"/>
    <p:sldId id="259" r:id="rId8"/>
    <p:sldId id="261" r:id="rId9"/>
    <p:sldId id="262" r:id="rId10"/>
    <p:sldId id="263" r:id="rId11"/>
    <p:sldId id="265" r:id="rId12"/>
    <p:sldId id="267" r:id="rId13"/>
    <p:sldId id="268" r:id="rId14"/>
    <p:sldId id="270" r:id="rId15"/>
    <p:sldId id="271" r:id="rId16"/>
    <p:sldId id="272" r:id="rId17"/>
    <p:sldId id="274" r:id="rId18"/>
    <p:sldId id="275" r:id="rId19"/>
    <p:sldId id="276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D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6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1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0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0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9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9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6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23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Angello/Proyectos_Algoritmo_MAVM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7CF4DA-5F4B-9CFC-BB5F-A8FA9582C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s-MX" dirty="0"/>
              <a:t>Capturas de Proyecto 3 de diseño y </a:t>
            </a:r>
            <a:r>
              <a:rPr lang="es-MX" dirty="0" err="1"/>
              <a:t>algoritMos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632BA5-F5B7-D2DF-7968-BAF1F80A9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200697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Ing. Miguel Angel Villanueva Méndez</a:t>
            </a:r>
          </a:p>
          <a:p>
            <a:r>
              <a:rPr lang="es-MX" dirty="0"/>
              <a:t>Dr. Rolando Quintero Téllez</a:t>
            </a:r>
          </a:p>
          <a:p>
            <a:pPr algn="ctr"/>
            <a:r>
              <a:rPr lang="es-MX" dirty="0"/>
              <a:t>Materia CORE</a:t>
            </a:r>
          </a:p>
        </p:txBody>
      </p:sp>
      <p:pic>
        <p:nvPicPr>
          <p:cNvPr id="4" name="Picture 3" descr="Concepto genético abstracto">
            <a:extLst>
              <a:ext uri="{FF2B5EF4-FFF2-40B4-BE49-F238E27FC236}">
                <a16:creationId xmlns:a16="http://schemas.microsoft.com/office/drawing/2014/main" id="{E38FCDC5-4328-8DB4-0D99-A2F816FC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41" r="11948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32F5666-FEE7-29CA-6012-5C15EE21E4BF}"/>
              </a:ext>
            </a:extLst>
          </p:cNvPr>
          <p:cNvSpPr txBox="1"/>
          <p:nvPr/>
        </p:nvSpPr>
        <p:spPr>
          <a:xfrm>
            <a:off x="5084423" y="6271687"/>
            <a:ext cx="6865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hlinkClick r:id="rId3"/>
              </a:rPr>
              <a:t>https://github.com/MrAngello/Proyectos_Algoritmo_MAVM.git</a:t>
            </a:r>
            <a:endParaRPr lang="es-MX" dirty="0"/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328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1ADB-8431-724E-2A02-ED3109FD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4BDB2-62AE-2159-BE53-0CA3ED2D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400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5DCBEB7-B306-AF21-EC6A-098C7AEB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6649155" cy="3740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F2DE6E-C7B2-A005-3748-AC569722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33" y="2220626"/>
            <a:ext cx="3682467" cy="37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13CE-74CE-D360-5E0C-504EC129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0E2A9-CDBE-A0E8-BBBE-288130D5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7200" dirty="0"/>
              <a:t>Gilbert </a:t>
            </a:r>
            <a:r>
              <a:rPr lang="pt-BR" sz="7200" dirty="0" err="1"/>
              <a:t>con</a:t>
            </a:r>
            <a:r>
              <a:rPr lang="pt-BR" sz="7200" dirty="0"/>
              <a:t> </a:t>
            </a:r>
            <a:r>
              <a:rPr lang="pt-BR" sz="7200" dirty="0" err="1"/>
              <a:t>dijkstra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2092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E8A6-D748-1BC5-8EB5-E1133A15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10C84-ED29-ADA5-E9BF-531E55C4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25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DFFF715-3A81-56D4-1D7E-97C5252ED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664915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D0F494A-280C-F7DD-43C6-11128E23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444" y="2221992"/>
            <a:ext cx="3699456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5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1F13F-6B4C-6D1F-9614-C4A9CF22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F301C-F658-F3C1-0EBD-D819E93B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400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9D01A98-11B5-0B59-AFBC-B611C30A4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664915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88B119-E754-C974-13F5-C35F670B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784" y="2240534"/>
            <a:ext cx="368111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D04E-491A-6FD9-85F2-1F64F014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F7399-EC6D-17D6-3C8B-26E60F74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7200" dirty="0"/>
              <a:t>Modelo</a:t>
            </a:r>
            <a:br>
              <a:rPr lang="pt-BR" sz="7200" dirty="0"/>
            </a:br>
            <a:r>
              <a:rPr lang="es-MX" sz="7200" dirty="0"/>
              <a:t>geográfico simple </a:t>
            </a:r>
            <a:r>
              <a:rPr lang="pt-BR" sz="7200" dirty="0" err="1"/>
              <a:t>con</a:t>
            </a:r>
            <a:r>
              <a:rPr lang="pt-BR" sz="7200" dirty="0"/>
              <a:t> </a:t>
            </a:r>
            <a:r>
              <a:rPr lang="pt-BR" sz="7200" dirty="0" err="1"/>
              <a:t>dijkstra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97315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F977-71E1-026F-4350-27DF77F8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7F35E-8E1B-A2E3-7597-5575BA8F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25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6E0B2D2-4E6E-D355-E5A0-D571834B7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664915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B098884-3224-8BD6-9345-C6796382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784" y="2231263"/>
            <a:ext cx="368111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C42B-BF7D-A7B2-B383-B5CBC82F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E9A11-1031-7BB1-9A91-7308C5D2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400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EB15F5DA-5FB5-1B60-FA79-FCA76413A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6649155" cy="37401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AC339E8-FC9B-880C-D7CA-65510C63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784" y="2221992"/>
            <a:ext cx="368111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4EACC-33AB-62D2-2912-52E0694D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A360-14AD-37F8-0E0C-3F3E50DD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Barabási</a:t>
            </a:r>
            <a:r>
              <a:rPr lang="es-MX" sz="7200" dirty="0"/>
              <a:t>-Albert </a:t>
            </a:r>
            <a:r>
              <a:rPr lang="pt-BR" sz="7200" dirty="0" err="1"/>
              <a:t>con</a:t>
            </a:r>
            <a:r>
              <a:rPr lang="pt-BR" sz="7200" dirty="0"/>
              <a:t> </a:t>
            </a:r>
            <a:r>
              <a:rPr lang="pt-BR" sz="7200" dirty="0" err="1"/>
              <a:t>dijkstra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2905562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790C0-ED78-9CE5-EDF4-F5154162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57C39-8ACB-5114-82C9-CDEBAC26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25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FB50B19-BC98-6AF8-9ECB-35A816D40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50246"/>
            <a:ext cx="664915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04ED3EE-594F-23AC-486B-2FB29441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419" y="2221992"/>
            <a:ext cx="3718481" cy="37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8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BE999-506F-544B-257B-E2257285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9E8B6-FD62-1081-BD78-56481468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400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FDC4455-9100-583D-C189-7BF22DCE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6649155" cy="3740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A1B7D8-72C4-1FD7-4C35-B1AFC057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54" y="2224125"/>
            <a:ext cx="3697346" cy="37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1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BBF10AC-7C0F-1055-1C42-47F42E5F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5C4A-7BC4-84F3-FC99-1170CB330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AAD24-7692-AA2F-6861-8E47AED6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830379"/>
            <a:ext cx="10691265" cy="3197241"/>
          </a:xfrm>
        </p:spPr>
        <p:txBody>
          <a:bodyPr>
            <a:normAutofit fontScale="90000"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Dorogovtsev-Mendes</a:t>
            </a:r>
            <a:r>
              <a:rPr lang="es-MX" sz="7200" dirty="0"/>
              <a:t> </a:t>
            </a:r>
            <a:r>
              <a:rPr lang="pt-BR" sz="7200" dirty="0" err="1"/>
              <a:t>con</a:t>
            </a:r>
            <a:r>
              <a:rPr lang="pt-BR" sz="7200" dirty="0"/>
              <a:t> </a:t>
            </a:r>
            <a:r>
              <a:rPr lang="pt-BR" sz="7200" dirty="0" err="1"/>
              <a:t>dijkstra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215093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18108-8289-25E3-432C-CC5157CC5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17161-DAB8-16A6-D71E-1C91A6AA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25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414B2DE-FAFE-55A3-4111-AA86DB65F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664915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598D76-4F44-3FBC-7598-CC605CBF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444" y="2221992"/>
            <a:ext cx="3699456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2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5C43D-4891-D230-0092-BA659A6FE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AB809-DDD3-4C6F-F2C7-61E31714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400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58F7769-1AF7-B59E-1F0C-EB28431BE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664915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C00890-E59D-4488-BF7A-7A20C38E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784" y="2240534"/>
            <a:ext cx="368111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7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8472ED-A208-77A0-F9D3-03C28CE1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8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4B505CA-70AF-CA6E-4625-A00C37E5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" y="9349"/>
            <a:ext cx="12186276" cy="68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8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C995C-93E6-D9F0-24D4-3ABB2731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775204"/>
            <a:ext cx="10691265" cy="1307592"/>
          </a:xfrm>
        </p:spPr>
        <p:txBody>
          <a:bodyPr>
            <a:normAutofit fontScale="90000"/>
          </a:bodyPr>
          <a:lstStyle/>
          <a:p>
            <a:pPr algn="ctr"/>
            <a:r>
              <a:rPr lang="pt-BR" sz="7200" dirty="0"/>
              <a:t>Modelo de </a:t>
            </a:r>
            <a:r>
              <a:rPr lang="pt-BR" sz="7200" dirty="0" err="1"/>
              <a:t>malla</a:t>
            </a:r>
            <a:br>
              <a:rPr lang="pt-BR" sz="7200" dirty="0"/>
            </a:br>
            <a:r>
              <a:rPr lang="pt-BR" sz="7200" dirty="0" err="1"/>
              <a:t>con</a:t>
            </a:r>
            <a:r>
              <a:rPr lang="pt-BR" sz="7200" dirty="0"/>
              <a:t> </a:t>
            </a:r>
            <a:r>
              <a:rPr lang="pt-BR" sz="7200" dirty="0" err="1"/>
              <a:t>dijkstra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296154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649C4-63FD-2EAD-9EF9-E4A4BC48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25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F33CE938-48CD-9E7E-84BC-2271343C6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03450"/>
            <a:ext cx="6649155" cy="37401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BEAD11E-2603-D46F-DF98-F56D63BE4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745" y="2221992"/>
            <a:ext cx="3703155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1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CCABA-9C17-3C77-0DDA-1FA66F78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45EDD-89FA-421A-E6FE-013ACEA3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400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C3555D03-ED7A-5B0E-5BF6-054D45BD4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03450"/>
            <a:ext cx="6649155" cy="37401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7E32C8F-024C-B24E-F26A-AE3DFA8A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784" y="2221992"/>
            <a:ext cx="368111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BEE9-62B6-029E-B49B-3FA24362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06B08-E4E3-08C8-D4A6-6CDB72B6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8000" dirty="0" err="1"/>
              <a:t>Erdös</a:t>
            </a:r>
            <a:r>
              <a:rPr lang="es-MX" sz="8000" dirty="0"/>
              <a:t> y </a:t>
            </a:r>
            <a:r>
              <a:rPr lang="es-MX" sz="8000" dirty="0" err="1"/>
              <a:t>Rényi</a:t>
            </a:r>
            <a:r>
              <a:rPr lang="es-MX" sz="8000" dirty="0"/>
              <a:t> </a:t>
            </a:r>
            <a:r>
              <a:rPr lang="pt-BR" sz="7200" dirty="0" err="1"/>
              <a:t>con</a:t>
            </a:r>
            <a:r>
              <a:rPr lang="pt-BR" sz="7200" dirty="0"/>
              <a:t> </a:t>
            </a:r>
            <a:r>
              <a:rPr lang="pt-BR" sz="7200" dirty="0" err="1"/>
              <a:t>dijkstra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83596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A2C2D-9258-E535-4F93-631ABDACE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8F5DC-2C9C-B296-8389-EE38BB9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dijkstra</a:t>
            </a:r>
            <a:r>
              <a:rPr lang="pt-BR" dirty="0"/>
              <a:t> </a:t>
            </a:r>
            <a:r>
              <a:rPr lang="es-MX" dirty="0"/>
              <a:t>25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00AFBA0-6B0D-134B-49BD-FB8ADC64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6649155" cy="3740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C52058-7192-AA5E-831E-B2DF9C30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444" y="2221992"/>
            <a:ext cx="3699456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4530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140</Words>
  <Application>Microsoft Office PowerPoint</Application>
  <PresentationFormat>Panorámica</PresentationFormat>
  <Paragraphs>23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Calisto MT</vt:lpstr>
      <vt:lpstr>Univers Condensed</vt:lpstr>
      <vt:lpstr>ChronicleVTI</vt:lpstr>
      <vt:lpstr>Capturas de Proyecto 3 de diseño y algoritMos</vt:lpstr>
      <vt:lpstr>Presentación de PowerPoint</vt:lpstr>
      <vt:lpstr>Presentación de PowerPoint</vt:lpstr>
      <vt:lpstr>Presentación de PowerPoint</vt:lpstr>
      <vt:lpstr>Modelo de malla con dijkstra</vt:lpstr>
      <vt:lpstr>Grafo mallas con dijkstra 25</vt:lpstr>
      <vt:lpstr>Grafo mallas con dijkstra 400</vt:lpstr>
      <vt:lpstr>Modelo de  Erdös y Rényi con dijkstra</vt:lpstr>
      <vt:lpstr>Grafo Erdös y Rényi con dijkstra 25</vt:lpstr>
      <vt:lpstr>Grafo Erdös y Rényi con dijkstra 400</vt:lpstr>
      <vt:lpstr>Modelo de  Gilbert con dijkstra</vt:lpstr>
      <vt:lpstr>Grafo GILBERT con dijkstra 25</vt:lpstr>
      <vt:lpstr>Grafo GILBERT con dijkstra 400</vt:lpstr>
      <vt:lpstr>Modelo geográfico simple con dijkstra</vt:lpstr>
      <vt:lpstr>Grafo geográfico simple con dijkstra 25</vt:lpstr>
      <vt:lpstr>Grafo geográfico simple con dijkstra 400</vt:lpstr>
      <vt:lpstr>Modelo de Barabási-Albert con dijkstra</vt:lpstr>
      <vt:lpstr>Grafo Barabási-Albert con dijkstra 25</vt:lpstr>
      <vt:lpstr>Grafo Barabási-Albert con dijkstra 400</vt:lpstr>
      <vt:lpstr>Modelo de Dorogovtsev-Mendes con dijkstra</vt:lpstr>
      <vt:lpstr>Grafo Dorogovtsev-Mendes con dijkstra 25</vt:lpstr>
      <vt:lpstr>Grafo Dorogovtsev-Mendes con dijkstra 400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Angel Villanueva Mendez</dc:creator>
  <cp:lastModifiedBy>Miguel Angel Villanueva Mendez</cp:lastModifiedBy>
  <cp:revision>7</cp:revision>
  <dcterms:created xsi:type="dcterms:W3CDTF">2025-10-22T03:52:58Z</dcterms:created>
  <dcterms:modified xsi:type="dcterms:W3CDTF">2025-11-27T03:53:15Z</dcterms:modified>
</cp:coreProperties>
</file>